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62" r:id="rId6"/>
    <p:sldId id="259" r:id="rId7"/>
    <p:sldId id="263" r:id="rId8"/>
    <p:sldId id="260"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D8BD707-D9CF-40AE-B4C6-C98DA3205C09}" type="datetimeFigureOut">
              <a:rPr lang="en-US" smtClean="0"/>
              <a:pPr/>
              <a:t>3/10/2014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6F15528-21DE-4FAA-801E-634DDDAF4B2B}"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838200"/>
            <a:ext cx="7117180" cy="1698625"/>
          </a:xfrm>
        </p:spPr>
        <p:txBody>
          <a:bodyPr/>
          <a:lstStyle/>
          <a:p>
            <a:pPr algn="ctr"/>
            <a:r>
              <a:rPr lang="en-IE" sz="6000" dirty="0" smtClean="0"/>
              <a:t>Daily life in the Republic </a:t>
            </a:r>
            <a:endParaRPr lang="en-IE" sz="6000" dirty="0"/>
          </a:p>
        </p:txBody>
      </p:sp>
      <p:sp>
        <p:nvSpPr>
          <p:cNvPr id="3" name="Subtitle 2"/>
          <p:cNvSpPr>
            <a:spLocks noGrp="1"/>
          </p:cNvSpPr>
          <p:nvPr>
            <p:ph type="subTitle" idx="1"/>
          </p:nvPr>
        </p:nvSpPr>
        <p:spPr/>
        <p:txBody>
          <a:bodyPr/>
          <a:lstStyle/>
          <a:p>
            <a:pPr algn="r"/>
            <a:r>
              <a:rPr lang="en-IE" dirty="0" smtClean="0"/>
              <a:t>By Aisling Cox</a:t>
            </a:r>
            <a:endParaRPr lang="en-IE" dirty="0"/>
          </a:p>
        </p:txBody>
      </p:sp>
    </p:spTree>
    <p:extLst>
      <p:ext uri="{BB962C8B-B14F-4D97-AF65-F5344CB8AC3E}">
        <p14:creationId xmlns:p14="http://schemas.microsoft.com/office/powerpoint/2010/main" val="3141360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990600" y="1676400"/>
            <a:ext cx="7125112" cy="4051437"/>
          </a:xfrm>
        </p:spPr>
        <p:txBody>
          <a:bodyPr/>
          <a:lstStyle/>
          <a:p>
            <a:r>
              <a:rPr lang="en-IE" dirty="0"/>
              <a:t>Rome grew from an important city into a huge, crowded, noisy, smoky, dusty city, with beautiful temples and public buildings. The rich had gracious homes, each with an entrance atrium, which was the </a:t>
            </a:r>
            <a:r>
              <a:rPr lang="en-IE" dirty="0" smtClean="0"/>
              <a:t>centre </a:t>
            </a:r>
            <a:r>
              <a:rPr lang="en-IE" dirty="0"/>
              <a:t>of family life.  For those who were not quite as rich, there were apartment buildings, some quite nice ones, and there were shabby tenements for the poor. Narrow streets wound between the seven hills.</a:t>
            </a:r>
          </a:p>
        </p:txBody>
      </p:sp>
    </p:spTree>
    <p:extLst>
      <p:ext uri="{BB962C8B-B14F-4D97-AF65-F5344CB8AC3E}">
        <p14:creationId xmlns:p14="http://schemas.microsoft.com/office/powerpoint/2010/main" val="2924279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857" y="-1"/>
            <a:ext cx="5240925" cy="358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6927"/>
            <a:ext cx="3810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33800"/>
            <a:ext cx="380661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4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Some people walked around Rome. Some were carried in covered litters, with curtained couches carried on poles by slaves. Soldiers strode though town in chain mail or leather </a:t>
            </a:r>
            <a:r>
              <a:rPr lang="en-IE" dirty="0" err="1" smtClean="0"/>
              <a:t>armor</a:t>
            </a:r>
            <a:r>
              <a:rPr lang="en-IE" dirty="0"/>
              <a:t>. Workmen hurried in belted tunics of dark wool. Before daylight, boys hurried to school. Later in the day, Roman citizens strolled around town in white wool tunics. Shops lined the streets.</a:t>
            </a:r>
          </a:p>
        </p:txBody>
      </p:sp>
    </p:spTree>
    <p:extLst>
      <p:ext uri="{BB962C8B-B14F-4D97-AF65-F5344CB8AC3E}">
        <p14:creationId xmlns:p14="http://schemas.microsoft.com/office/powerpoint/2010/main" val="420150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2935941"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88818"/>
            <a:ext cx="354493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455" y="3449782"/>
            <a:ext cx="2719487" cy="2396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17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Down in the Forum, courts were in session, and the great Senate orators met and argued.</a:t>
            </a:r>
          </a:p>
        </p:txBody>
      </p:sp>
    </p:spTree>
    <p:extLst>
      <p:ext uri="{BB962C8B-B14F-4D97-AF65-F5344CB8AC3E}">
        <p14:creationId xmlns:p14="http://schemas.microsoft.com/office/powerpoint/2010/main" val="294156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Forum:</a:t>
            </a:r>
            <a:endParaRPr lang="en-IE" dirty="0"/>
          </a:p>
        </p:txBody>
      </p:sp>
      <p:sp>
        <p:nvSpPr>
          <p:cNvPr id="3" name="Content Placeholder 2"/>
          <p:cNvSpPr>
            <a:spLocks noGrp="1"/>
          </p:cNvSpPr>
          <p:nvPr>
            <p:ph idx="1"/>
          </p:nvPr>
        </p:nvSpPr>
        <p:spPr/>
        <p:txBody>
          <a:bodyPr/>
          <a:lstStyle/>
          <a:p>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455" y="990600"/>
            <a:ext cx="3239272"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48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Even for the poor, life in the city was lively. There was always something going on, like the many religious festivals with entertainment paid for by the rich, and chariot racing with an open track that ran between the seven hills. These were free spectacles that all the people could enjoy.</a:t>
            </a:r>
          </a:p>
        </p:txBody>
      </p:sp>
    </p:spTree>
    <p:extLst>
      <p:ext uri="{BB962C8B-B14F-4D97-AF65-F5344CB8AC3E}">
        <p14:creationId xmlns:p14="http://schemas.microsoft.com/office/powerpoint/2010/main" val="258743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Chariot racing open track:</a:t>
            </a:r>
            <a:endParaRPr lang="en-IE" dirty="0"/>
          </a:p>
        </p:txBody>
      </p:sp>
      <p:sp>
        <p:nvSpPr>
          <p:cNvPr id="3" name="Content Placeholder 2"/>
          <p:cNvSpPr>
            <a:spLocks noGrp="1"/>
          </p:cNvSpPr>
          <p:nvPr>
            <p:ph idx="1"/>
          </p:nvPr>
        </p:nvSpPr>
        <p:spPr/>
        <p:txBody>
          <a:bodyPr/>
          <a:lstStyle/>
          <a:p>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798"/>
            <a:ext cx="5715000" cy="3962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051613"/>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64</TotalTime>
  <Words>244</Words>
  <Application>Microsoft Office PowerPoint</Application>
  <PresentationFormat>On-screen Show (4:3)</PresentationFormat>
  <Paragraphs>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Summer</vt:lpstr>
      <vt:lpstr>Daily life in the Republic </vt:lpstr>
      <vt:lpstr>PowerPoint Presentation</vt:lpstr>
      <vt:lpstr>PowerPoint Presentation</vt:lpstr>
      <vt:lpstr>PowerPoint Presentation</vt:lpstr>
      <vt:lpstr>PowerPoint Presentation</vt:lpstr>
      <vt:lpstr>PowerPoint Presentation</vt:lpstr>
      <vt:lpstr>The Forum:</vt:lpstr>
      <vt:lpstr>PowerPoint Presentation</vt:lpstr>
      <vt:lpstr>Chariot racing open track: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life in the Republic </dc:title>
  <dc:creator>Aisling</dc:creator>
  <cp:lastModifiedBy>Aisling</cp:lastModifiedBy>
  <cp:revision>7</cp:revision>
  <dcterms:created xsi:type="dcterms:W3CDTF">2006-08-16T00:00:00Z</dcterms:created>
  <dcterms:modified xsi:type="dcterms:W3CDTF">2014-03-10T06:27:39Z</dcterms:modified>
</cp:coreProperties>
</file>