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438400"/>
            <a:ext cx="7117180" cy="1470025"/>
          </a:xfrm>
        </p:spPr>
        <p:txBody>
          <a:bodyPr/>
          <a:lstStyle/>
          <a:p>
            <a:r>
              <a:rPr lang="en-IE" dirty="0" smtClean="0"/>
              <a:t>Roman Gods and </a:t>
            </a:r>
            <a:r>
              <a:rPr lang="en-IE" dirty="0" smtClean="0"/>
              <a:t>Goddesses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By Aisling Cox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68436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5. Ares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Roman name: Mars</a:t>
            </a:r>
          </a:p>
          <a:p>
            <a:r>
              <a:rPr lang="en-IE" dirty="0" smtClean="0"/>
              <a:t>A son of </a:t>
            </a:r>
            <a:r>
              <a:rPr lang="en-IE" dirty="0"/>
              <a:t>Z</a:t>
            </a:r>
            <a:r>
              <a:rPr lang="en-IE" dirty="0" smtClean="0"/>
              <a:t>eus and Hera</a:t>
            </a:r>
          </a:p>
          <a:p>
            <a:r>
              <a:rPr lang="en-IE" dirty="0" smtClean="0"/>
              <a:t>God of war</a:t>
            </a:r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6999"/>
            <a:ext cx="2314575" cy="323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838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6. Aphrodite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Roman name: </a:t>
            </a:r>
            <a:r>
              <a:rPr lang="en-IE" dirty="0" smtClean="0"/>
              <a:t>Venus</a:t>
            </a:r>
          </a:p>
          <a:p>
            <a:r>
              <a:rPr lang="en-IE" dirty="0" smtClean="0"/>
              <a:t>Some say she was the daughter of Zues, others say she was born of sea foam.</a:t>
            </a:r>
            <a:endParaRPr lang="en-IE" dirty="0" smtClean="0"/>
          </a:p>
          <a:p>
            <a:r>
              <a:rPr lang="en-IE" dirty="0" smtClean="0"/>
              <a:t>Goddess of </a:t>
            </a:r>
            <a:r>
              <a:rPr lang="en-IE" dirty="0" smtClean="0"/>
              <a:t>love and beauty</a:t>
            </a:r>
            <a:endParaRPr lang="en-I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2400"/>
            <a:ext cx="229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873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7. Apollo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Roman name: </a:t>
            </a:r>
            <a:r>
              <a:rPr lang="en-IE" dirty="0" smtClean="0"/>
              <a:t>Apollo</a:t>
            </a:r>
          </a:p>
          <a:p>
            <a:r>
              <a:rPr lang="en-IE" dirty="0" smtClean="0"/>
              <a:t>Son of </a:t>
            </a:r>
            <a:r>
              <a:rPr lang="en-IE" dirty="0"/>
              <a:t>Z</a:t>
            </a:r>
            <a:r>
              <a:rPr lang="en-IE" dirty="0" smtClean="0"/>
              <a:t>ues &amp; twin of artemis</a:t>
            </a:r>
          </a:p>
          <a:p>
            <a:r>
              <a:rPr lang="en-IE" dirty="0" smtClean="0"/>
              <a:t>God of music</a:t>
            </a:r>
          </a:p>
          <a:p>
            <a:endParaRPr lang="en-I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093600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151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8. Artemis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Roman name: </a:t>
            </a:r>
            <a:r>
              <a:rPr lang="en-IE" dirty="0" smtClean="0"/>
              <a:t>Diana</a:t>
            </a:r>
          </a:p>
          <a:p>
            <a:r>
              <a:rPr lang="en-IE" dirty="0" smtClean="0"/>
              <a:t>Daughter of Zues &amp; Twin of Apollo</a:t>
            </a:r>
          </a:p>
          <a:p>
            <a:r>
              <a:rPr lang="en-IE" dirty="0" smtClean="0"/>
              <a:t>Goddess of the hunt and the moon</a:t>
            </a:r>
            <a:endParaRPr lang="en-I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2260400" cy="32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224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9. Hephaestus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Roman name: </a:t>
            </a:r>
            <a:r>
              <a:rPr lang="en-IE" dirty="0" smtClean="0"/>
              <a:t>Vulcan</a:t>
            </a:r>
          </a:p>
          <a:p>
            <a:r>
              <a:rPr lang="en-IE" dirty="0" smtClean="0"/>
              <a:t>Son of Zeus and Hera</a:t>
            </a:r>
          </a:p>
          <a:p>
            <a:r>
              <a:rPr lang="en-IE" dirty="0" smtClean="0"/>
              <a:t>God of fire and forge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229100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521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10. Hermes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Roman name: </a:t>
            </a:r>
            <a:r>
              <a:rPr lang="en-IE" dirty="0" smtClean="0"/>
              <a:t>Mercury</a:t>
            </a:r>
          </a:p>
          <a:p>
            <a:r>
              <a:rPr lang="en-IE" dirty="0" err="1" smtClean="0"/>
              <a:t>Zues’s</a:t>
            </a:r>
            <a:r>
              <a:rPr lang="en-IE" dirty="0" smtClean="0"/>
              <a:t> youngest son</a:t>
            </a:r>
          </a:p>
          <a:p>
            <a:r>
              <a:rPr lang="en-IE" dirty="0" smtClean="0"/>
              <a:t>Messenger of the Gods and God of commerce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2048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761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11. Demeter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Roman name: Ceres</a:t>
            </a:r>
          </a:p>
          <a:p>
            <a:r>
              <a:rPr lang="en-IE" dirty="0" smtClean="0"/>
              <a:t>Sister of Zues</a:t>
            </a:r>
          </a:p>
          <a:p>
            <a:r>
              <a:rPr lang="en-IE" dirty="0" smtClean="0"/>
              <a:t>Goddess of agriculture </a:t>
            </a:r>
            <a:r>
              <a:rPr lang="en-IE" dirty="0" smtClean="0"/>
              <a:t>&amp; </a:t>
            </a:r>
            <a:r>
              <a:rPr lang="en-IE" dirty="0" smtClean="0"/>
              <a:t>harvest</a:t>
            </a: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2185800" cy="30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777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12. Hestia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Roman name: </a:t>
            </a:r>
            <a:r>
              <a:rPr lang="en-IE" dirty="0" smtClean="0"/>
              <a:t>Vesta</a:t>
            </a:r>
          </a:p>
          <a:p>
            <a:r>
              <a:rPr lang="en-IE" dirty="0" smtClean="0"/>
              <a:t>Sister of Zeus</a:t>
            </a:r>
          </a:p>
          <a:p>
            <a:r>
              <a:rPr lang="en-IE" dirty="0" smtClean="0"/>
              <a:t>Goddess of home and Hearth</a:t>
            </a: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2005244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33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Gods: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/>
              <a:t>Honouring their gods was a big </a:t>
            </a:r>
            <a:r>
              <a:rPr lang="en-IE" dirty="0" smtClean="0"/>
              <a:t>part of </a:t>
            </a:r>
            <a:r>
              <a:rPr lang="en-IE" dirty="0"/>
              <a:t>ancient Roman daily life</a:t>
            </a:r>
            <a:r>
              <a:rPr lang="en-IE" dirty="0" smtClean="0"/>
              <a:t>.</a:t>
            </a:r>
          </a:p>
          <a:p>
            <a:r>
              <a:rPr lang="en-IE" dirty="0"/>
              <a:t>There were many thousands of Roman gods. The ancient Romans believed that gods </a:t>
            </a:r>
            <a:r>
              <a:rPr lang="en-IE" b="1" dirty="0"/>
              <a:t>lived everywhere </a:t>
            </a:r>
            <a:r>
              <a:rPr lang="en-IE" dirty="0"/>
              <a:t>- in trees, under a bush, by the side of the road, in a burrow, in a flower, in a stream, under the bed, and perhaps even in the stove in your house</a:t>
            </a:r>
            <a:r>
              <a:rPr lang="en-IE" dirty="0" smtClean="0"/>
              <a:t>.</a:t>
            </a:r>
          </a:p>
          <a:p>
            <a:r>
              <a:rPr lang="en-IE" dirty="0"/>
              <a:t>Every day, the ancient Romans brought offerings of meat and other items to at least one nearby </a:t>
            </a:r>
            <a:r>
              <a:rPr lang="en-IE" b="1" dirty="0"/>
              <a:t>temple</a:t>
            </a:r>
            <a:r>
              <a:rPr lang="en-IE" dirty="0"/>
              <a:t>. Usually they visited more than one temple every day</a:t>
            </a:r>
            <a:r>
              <a:rPr lang="en-IE" dirty="0" smtClean="0"/>
              <a:t>.</a:t>
            </a:r>
          </a:p>
          <a:p>
            <a:r>
              <a:rPr lang="en-IE" dirty="0"/>
              <a:t>Each home had a personal </a:t>
            </a:r>
            <a:r>
              <a:rPr lang="en-IE" b="1" dirty="0"/>
              <a:t>household god </a:t>
            </a:r>
            <a:r>
              <a:rPr lang="en-IE" dirty="0"/>
              <a:t>that kept things running smoothly at home. Some ancient Romans kept a whole room of their house for a grand display to </a:t>
            </a:r>
            <a:r>
              <a:rPr lang="en-IE" dirty="0" smtClean="0"/>
              <a:t>honour </a:t>
            </a:r>
            <a:r>
              <a:rPr lang="en-IE" dirty="0"/>
              <a:t>their personal household god. Others had a small display somewhere in the kitchen. Whenever the ancient Romans prepared a meal, they ate it in </a:t>
            </a:r>
            <a:r>
              <a:rPr lang="en-IE" dirty="0" smtClean="0"/>
              <a:t>honour </a:t>
            </a:r>
            <a:r>
              <a:rPr lang="en-IE" dirty="0"/>
              <a:t>of the household god.</a:t>
            </a:r>
          </a:p>
        </p:txBody>
      </p:sp>
    </p:spTree>
    <p:extLst>
      <p:ext uri="{BB962C8B-B14F-4D97-AF65-F5344CB8AC3E}">
        <p14:creationId xmlns:p14="http://schemas.microsoft.com/office/powerpoint/2010/main" val="182953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Gods: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 Each time the Romans heard a myth about a god or </a:t>
            </a:r>
            <a:r>
              <a:rPr lang="en-IE" dirty="0" smtClean="0"/>
              <a:t>goddess, </a:t>
            </a:r>
            <a:r>
              <a:rPr lang="en-IE" dirty="0"/>
              <a:t>if they liked it, they adopted it and made it their own</a:t>
            </a:r>
            <a:r>
              <a:rPr lang="en-IE" dirty="0" smtClean="0"/>
              <a:t>. They adopted nearly all the Greek Gods!</a:t>
            </a:r>
          </a:p>
          <a:p>
            <a:r>
              <a:rPr lang="en-IE" dirty="0" smtClean="0"/>
              <a:t>There </a:t>
            </a:r>
            <a:r>
              <a:rPr lang="en-IE" dirty="0"/>
              <a:t>was a festival nearly every day for </a:t>
            </a:r>
            <a:r>
              <a:rPr lang="en-IE" dirty="0" smtClean="0"/>
              <a:t>a God. </a:t>
            </a:r>
            <a:r>
              <a:rPr lang="en-IE" dirty="0"/>
              <a:t>Pax, for example, was the Roman goddess of peace. Her festival is January 3. Fornax is the Roman goddess of bread-making. Her festival is February 17</a:t>
            </a:r>
            <a:r>
              <a:rPr lang="en-IE" dirty="0" smtClean="0"/>
              <a:t>.. </a:t>
            </a:r>
            <a:r>
              <a:rPr lang="en-IE" dirty="0"/>
              <a:t>Consus was the Roman god of good advice. He was so important that he had two festival days - August 21 and December 15, and a temple in the Circus Maximus.</a:t>
            </a:r>
          </a:p>
        </p:txBody>
      </p:sp>
    </p:spTree>
    <p:extLst>
      <p:ext uri="{BB962C8B-B14F-4D97-AF65-F5344CB8AC3E}">
        <p14:creationId xmlns:p14="http://schemas.microsoft.com/office/powerpoint/2010/main" val="350460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12 major Gods: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These were called </a:t>
            </a:r>
            <a:r>
              <a:rPr lang="en-IE" b="1" dirty="0" smtClean="0"/>
              <a:t>Olympians.</a:t>
            </a:r>
          </a:p>
          <a:p>
            <a:r>
              <a:rPr lang="en-IE" dirty="0"/>
              <a:t>They lived on Mount Olympus</a:t>
            </a:r>
            <a:r>
              <a:rPr lang="en-IE" dirty="0" smtClean="0"/>
              <a:t>. </a:t>
            </a:r>
          </a:p>
          <a:p>
            <a:r>
              <a:rPr lang="en-IE" dirty="0"/>
              <a:t>In ancient Rome, the 12 major gods were called the </a:t>
            </a:r>
            <a:r>
              <a:rPr lang="en-IE" b="1" dirty="0"/>
              <a:t>Dei Consentes</a:t>
            </a:r>
            <a:r>
              <a:rPr lang="en-IE" dirty="0"/>
              <a:t> - the Roman Council. </a:t>
            </a:r>
            <a:endParaRPr lang="en-IE" dirty="0" smtClean="0"/>
          </a:p>
          <a:p>
            <a:r>
              <a:rPr lang="en-IE" dirty="0"/>
              <a:t>The Dei Consentes was created </a:t>
            </a:r>
            <a:r>
              <a:rPr lang="en-IE" dirty="0" smtClean="0"/>
              <a:t>after </a:t>
            </a:r>
            <a:r>
              <a:rPr lang="en-IE" dirty="0"/>
              <a:t>Hannibal had beaten the Romans badly in the north. Hannibal had not yet made it to Rome, but he was targeting Rome, and the Romans knew it. </a:t>
            </a:r>
            <a:endParaRPr lang="en-IE" dirty="0" smtClean="0"/>
          </a:p>
          <a:p>
            <a:r>
              <a:rPr lang="en-IE" dirty="0" smtClean="0"/>
              <a:t>The Roman Senate </a:t>
            </a:r>
            <a:r>
              <a:rPr lang="en-IE" dirty="0"/>
              <a:t>were advised to present a special public display </a:t>
            </a:r>
            <a:r>
              <a:rPr lang="en-IE" dirty="0" smtClean="0"/>
              <a:t>honouring </a:t>
            </a:r>
            <a:r>
              <a:rPr lang="en-IE" dirty="0"/>
              <a:t>the top twelve gods, along with a special feast. </a:t>
            </a:r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535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12 Major Gods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The Senate ordered six couches to be set up in public, and ordered their top artists to create sculptures of 12 god heads - no bodies, just heads</a:t>
            </a:r>
            <a:r>
              <a:rPr lang="en-IE" dirty="0" smtClean="0"/>
              <a:t>.</a:t>
            </a:r>
          </a:p>
          <a:p>
            <a:r>
              <a:rPr lang="en-IE" dirty="0"/>
              <a:t>Hannibal never made it to Rome, so the people believed that </a:t>
            </a:r>
            <a:r>
              <a:rPr lang="en-IE" dirty="0" smtClean="0"/>
              <a:t>the </a:t>
            </a:r>
            <a:r>
              <a:rPr lang="en-IE" dirty="0"/>
              <a:t>display </a:t>
            </a:r>
            <a:r>
              <a:rPr lang="en-IE" dirty="0" smtClean="0"/>
              <a:t>saved </a:t>
            </a:r>
            <a:r>
              <a:rPr lang="en-IE" dirty="0"/>
              <a:t>Rome! </a:t>
            </a:r>
          </a:p>
        </p:txBody>
      </p:sp>
    </p:spTree>
    <p:extLst>
      <p:ext uri="{BB962C8B-B14F-4D97-AF65-F5344CB8AC3E}">
        <p14:creationId xmlns:p14="http://schemas.microsoft.com/office/powerpoint/2010/main" val="53333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1. Zeus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Roman name: Jupiter</a:t>
            </a:r>
          </a:p>
          <a:p>
            <a:r>
              <a:rPr lang="en-IE" dirty="0" smtClean="0"/>
              <a:t>King of the Gods</a:t>
            </a:r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2335137" cy="317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27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2. Hera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Roman name: Juno</a:t>
            </a:r>
          </a:p>
          <a:p>
            <a:r>
              <a:rPr lang="en-IE" dirty="0" smtClean="0"/>
              <a:t>Married to Zeus, 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 smtClean="0"/>
              <a:t>   Queen of all Gods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 smtClean="0"/>
              <a:t>   Goddess of marriage</a:t>
            </a:r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2353600" cy="32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46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3. Poseidon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Roman name: Neptune</a:t>
            </a:r>
          </a:p>
          <a:p>
            <a:r>
              <a:rPr lang="en-IE" dirty="0" smtClean="0"/>
              <a:t>Lord of the sea</a:t>
            </a:r>
          </a:p>
          <a:p>
            <a:r>
              <a:rPr lang="en-IE" dirty="0" smtClean="0"/>
              <a:t>Brother of Zeus and Hades(God of the underworld)</a:t>
            </a:r>
          </a:p>
          <a:p>
            <a:endParaRPr lang="en-I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1" y="4191000"/>
            <a:ext cx="2298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102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4. Athena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Roman name: Minerva</a:t>
            </a:r>
          </a:p>
          <a:p>
            <a:r>
              <a:rPr lang="en-IE" dirty="0" smtClean="0"/>
              <a:t>Goddess of wisdom</a:t>
            </a:r>
          </a:p>
          <a:p>
            <a:r>
              <a:rPr lang="en-IE" dirty="0" smtClean="0"/>
              <a:t>Daughter of Zeus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04654"/>
            <a:ext cx="2297800" cy="326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14215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184</TotalTime>
  <Words>645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Spring</vt:lpstr>
      <vt:lpstr>Roman Gods and Goddesses</vt:lpstr>
      <vt:lpstr>Gods:</vt:lpstr>
      <vt:lpstr>Gods:</vt:lpstr>
      <vt:lpstr>12 major Gods:</vt:lpstr>
      <vt:lpstr>12 Major Gods</vt:lpstr>
      <vt:lpstr>1. Zeus</vt:lpstr>
      <vt:lpstr>2. Hera</vt:lpstr>
      <vt:lpstr>3. Poseidon</vt:lpstr>
      <vt:lpstr>4. Athena</vt:lpstr>
      <vt:lpstr>5. Ares</vt:lpstr>
      <vt:lpstr>6. Aphrodite</vt:lpstr>
      <vt:lpstr>7. Apollo</vt:lpstr>
      <vt:lpstr>8. Artemis</vt:lpstr>
      <vt:lpstr>9. Hephaestus</vt:lpstr>
      <vt:lpstr>10. Hermes</vt:lpstr>
      <vt:lpstr>11. Demeter</vt:lpstr>
      <vt:lpstr>12. Hestia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Gods and Godesses</dc:title>
  <dc:creator>Aisling</dc:creator>
  <cp:lastModifiedBy>Aisling</cp:lastModifiedBy>
  <cp:revision>12</cp:revision>
  <dcterms:created xsi:type="dcterms:W3CDTF">2006-08-16T00:00:00Z</dcterms:created>
  <dcterms:modified xsi:type="dcterms:W3CDTF">2013-11-13T19:51:41Z</dcterms:modified>
</cp:coreProperties>
</file>