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E" dirty="0" smtClean="0"/>
              <a:t>By Aisling Cox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failure of Rome as a Republic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054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Rome failed as a Republic for three reasons…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/>
              <a:t>1.) Rome needed tax money to run the Republic.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1026" name="Picture 2" descr="C:\Users\Aisling\AppData\Local\Microsoft\Windows\Temporary Internet Files\Content.IE5\TXH2MHNX\MC9004362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714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isling\AppData\Local\Microsoft\Windows\Temporary Internet Files\Content.IE5\TILU4GR4\MC9004316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91" y="3863669"/>
            <a:ext cx="1276946" cy="127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isling\AppData\Local\Microsoft\Windows\Temporary Internet Files\Content.IE5\TXH2MHNX\MC90044131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286" y="3522951"/>
            <a:ext cx="2043113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6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2.) </a:t>
            </a:r>
            <a:r>
              <a:rPr lang="en-IE" dirty="0">
                <a:solidFill>
                  <a:srgbClr val="222222"/>
                </a:solidFill>
              </a:rPr>
              <a:t>Elected officials were using their positions to get rich</a:t>
            </a:r>
            <a:r>
              <a:rPr lang="en-IE" dirty="0" smtClean="0">
                <a:solidFill>
                  <a:srgbClr val="222222"/>
                </a:solidFill>
              </a:rPr>
              <a:t>.</a:t>
            </a:r>
          </a:p>
          <a:p>
            <a:endParaRPr lang="en-IE" dirty="0"/>
          </a:p>
        </p:txBody>
      </p:sp>
      <p:pic>
        <p:nvPicPr>
          <p:cNvPr id="2050" name="Picture 2" descr="C:\Users\Aisling\AppData\Local\Microsoft\Windows\Temporary Internet Files\Content.IE5\TILU4GR4\MC9004413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isling\AppData\Local\Microsoft\Windows\Temporary Internet Files\Content.IE5\USKXVAWQ\MC9003832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44375"/>
            <a:ext cx="1846174" cy="12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isling\AppData\Local\Microsoft\Windows\Temporary Internet Files\Content.IE5\2XT1V6H6\MC9004415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3028950"/>
            <a:ext cx="184150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71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>
                <a:solidFill>
                  <a:srgbClr val="222222"/>
                </a:solidFill>
              </a:rPr>
              <a:t>Rome did not have a police force.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pic>
        <p:nvPicPr>
          <p:cNvPr id="3074" name="Picture 2" descr="C:\Users\Aisling\AppData\Local\Microsoft\Windows\Temporary Internet Files\Content.IE5\USKXVAWQ\MC9004339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2576512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isling\AppData\Local\Microsoft\Windows\Temporary Internet Files\Content.IE5\2XT1V6H6\MC9001964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3957638"/>
            <a:ext cx="178435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isling\AppData\Local\Microsoft\Windows\Temporary Internet Files\Content.IE5\2XT1V6H6\MC9004321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4264025"/>
            <a:ext cx="1841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01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>
                <a:solidFill>
                  <a:srgbClr val="222222"/>
                </a:solidFill>
              </a:rPr>
              <a:t>These problems were mainly caused by two of Rome's dictators: Julius Caesar and Cicero.</a:t>
            </a:r>
            <a:r>
              <a:rPr lang="en-IE"/>
              <a:t/>
            </a:r>
            <a:br>
              <a:rPr lang="en-IE"/>
            </a:b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829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The failure of Rome as a Republic</vt:lpstr>
      <vt:lpstr>Rome failed as a Republic for three reasons…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failure of Rome as a Republic</dc:title>
  <dc:creator>Aisling</dc:creator>
  <cp:lastModifiedBy>Aisling</cp:lastModifiedBy>
  <cp:revision>1</cp:revision>
  <dcterms:created xsi:type="dcterms:W3CDTF">2006-08-16T00:00:00Z</dcterms:created>
  <dcterms:modified xsi:type="dcterms:W3CDTF">2014-03-13T08:07:15Z</dcterms:modified>
</cp:coreProperties>
</file>